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513" autoAdjust="0"/>
  </p:normalViewPr>
  <p:slideViewPr>
    <p:cSldViewPr>
      <p:cViewPr>
        <p:scale>
          <a:sx n="76" d="100"/>
          <a:sy n="76" d="100"/>
        </p:scale>
        <p:origin x="-1206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07B83-33F5-4463-A415-806BC9BBB806}" type="datetimeFigureOut">
              <a:rPr lang="sk-SK" smtClean="0"/>
              <a:t>31. 8. 2016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CBB2-D628-4013-9ABF-E5FC9DF96BE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29727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07B83-33F5-4463-A415-806BC9BBB806}" type="datetimeFigureOut">
              <a:rPr lang="sk-SK" smtClean="0"/>
              <a:t>31. 8. 2016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CBB2-D628-4013-9ABF-E5FC9DF96BE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6461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07B83-33F5-4463-A415-806BC9BBB806}" type="datetimeFigureOut">
              <a:rPr lang="sk-SK" smtClean="0"/>
              <a:t>31. 8. 2016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CBB2-D628-4013-9ABF-E5FC9DF96BE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36504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07B83-33F5-4463-A415-806BC9BBB806}" type="datetimeFigureOut">
              <a:rPr lang="sk-SK" smtClean="0"/>
              <a:t>31. 8. 2016</a:t>
            </a:fld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CBB2-D628-4013-9ABF-E5FC9DF96BE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92863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07B83-33F5-4463-A415-806BC9BBB806}" type="datetimeFigureOut">
              <a:rPr lang="sk-SK" smtClean="0"/>
              <a:t>31. 8. 2016</a:t>
            </a:fld>
            <a:endParaRPr lang="sk-SK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CBB2-D628-4013-9ABF-E5FC9DF96BE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64991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07B83-33F5-4463-A415-806BC9BBB806}" type="datetimeFigureOut">
              <a:rPr lang="sk-SK" smtClean="0"/>
              <a:t>31. 8. 2016</a:t>
            </a:fld>
            <a:endParaRPr lang="sk-SK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CBB2-D628-4013-9ABF-E5FC9DF96BE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35129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07B83-33F5-4463-A415-806BC9BBB806}" type="datetimeFigureOut">
              <a:rPr lang="sk-SK" smtClean="0"/>
              <a:t>31. 8. 2016</a:t>
            </a:fld>
            <a:endParaRPr lang="sk-SK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CBB2-D628-4013-9ABF-E5FC9DF96BE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1782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07B83-33F5-4463-A415-806BC9BBB806}" type="datetimeFigureOut">
              <a:rPr lang="sk-SK" smtClean="0"/>
              <a:t>31. 8. 2016</a:t>
            </a:fld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CBB2-D628-4013-9ABF-E5FC9DF96BE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52397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sk-SK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07B83-33F5-4463-A415-806BC9BBB806}" type="datetimeFigureOut">
              <a:rPr lang="sk-SK" smtClean="0"/>
              <a:t>31. 8. 2016</a:t>
            </a:fld>
            <a:endParaRPr lang="sk-SK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CBB2-D628-4013-9ABF-E5FC9DF96BE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8103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07B83-33F5-4463-A415-806BC9BBB806}" type="datetimeFigureOut">
              <a:rPr lang="sk-SK" smtClean="0"/>
              <a:t>31. 8. 2016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CBB2-D628-4013-9ABF-E5FC9DF96BE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2378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07B83-33F5-4463-A415-806BC9BBB806}" type="datetimeFigureOut">
              <a:rPr lang="sk-SK" smtClean="0"/>
              <a:t>31. 8. 2016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CBB2-D628-4013-9ABF-E5FC9DF96BE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00006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sk-SK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sk-SK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07B83-33F5-4463-A415-806BC9BBB806}" type="datetimeFigureOut">
              <a:rPr lang="sk-SK" smtClean="0"/>
              <a:t>31. 8. 2016</a:t>
            </a:fld>
            <a:endParaRPr lang="sk-SK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5CBB2-D628-4013-9ABF-E5FC9DF96BEF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03040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.jpeg"/><Relationship Id="rId7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hyperlink" Target="mailto:skutakovo@dkubin.sk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ýsledok vyh&amp;lcaron;adávania obrázkov pre dopyt kovovýrob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7" r="24824"/>
          <a:stretch/>
        </p:blipFill>
        <p:spPr bwMode="auto">
          <a:xfrm>
            <a:off x="0" y="5847"/>
            <a:ext cx="92316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908720"/>
            <a:ext cx="6982544" cy="1326009"/>
          </a:xfr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sk-SK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Zámočníctvo - kovovýroba</a:t>
            </a:r>
            <a:br>
              <a:rPr lang="sk-SK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sk-SK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Daniel Škuta</a:t>
            </a:r>
            <a:endParaRPr lang="sk-SK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140219" y="5229200"/>
            <a:ext cx="4968552" cy="1752600"/>
          </a:xfrm>
        </p:spPr>
        <p:txBody>
          <a:bodyPr/>
          <a:lstStyle/>
          <a:p>
            <a:pPr algn="r"/>
            <a:r>
              <a:rPr lang="sk-SK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Žaškov 45</a:t>
            </a:r>
            <a:br>
              <a:rPr lang="sk-SK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sk-SK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02721 Žaškov</a:t>
            </a:r>
            <a:br>
              <a:rPr lang="sk-SK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sk-SK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Prevádzka: Párnica 368</a:t>
            </a:r>
          </a:p>
        </p:txBody>
      </p:sp>
    </p:spTree>
    <p:extLst>
      <p:ext uri="{BB962C8B-B14F-4D97-AF65-F5344CB8AC3E}">
        <p14:creationId xmlns:p14="http://schemas.microsoft.com/office/powerpoint/2010/main" val="179595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16"/>
    </mc:Choice>
    <mc:Fallback xmlns="">
      <p:transition spd="slow" advTm="4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Výsledok vyh&amp;lcaron;adávania obrázkov pre dopyt kovovýroba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7" r="24824"/>
          <a:stretch/>
        </p:blipFill>
        <p:spPr bwMode="auto">
          <a:xfrm>
            <a:off x="-87682" y="0"/>
            <a:ext cx="92316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sk-SK" sz="4000" dirty="0" smtClean="0">
                <a:latin typeface="Arial" pitchFamily="34" charset="0"/>
                <a:cs typeface="Arial" pitchFamily="34" charset="0"/>
              </a:rPr>
              <a:t>Profil firmy(</a:t>
            </a:r>
            <a:r>
              <a:rPr lang="sk-SK" sz="4000" dirty="0" err="1" smtClean="0">
                <a:latin typeface="Arial" pitchFamily="34" charset="0"/>
                <a:cs typeface="Arial" pitchFamily="34" charset="0"/>
              </a:rPr>
              <a:t>Company</a:t>
            </a:r>
            <a:r>
              <a:rPr lang="sk-SK" sz="4000" dirty="0" smtClean="0">
                <a:latin typeface="Arial" pitchFamily="34" charset="0"/>
                <a:cs typeface="Arial" pitchFamily="34" charset="0"/>
              </a:rPr>
              <a:t> profile)</a:t>
            </a:r>
            <a:endParaRPr lang="sk-SK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Firma bola založená v roku 2002. 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Od svojho vzniku sa zaoberá kovovýrobou a zámočníckou výrobou - všetko podľa požiadaviek zákazníkov. 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Aby bolo možné splniť rastúce požiadavky zákazníkov, bolo postupne nutné rozšíriť strojové vybavenie a kapacity.</a:t>
            </a:r>
          </a:p>
          <a:p>
            <a:pPr marL="0" indent="0">
              <a:buNone/>
            </a:pP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endParaRPr lang="sk-SK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Company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was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founded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in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year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2002.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Since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company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start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we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are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focused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on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metal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workshop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work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locksmithery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all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according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to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customer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demands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. In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order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to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meet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customers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raising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requirements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it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was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necessary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to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expand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machinery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capacities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sk-SK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6672" y="7029400"/>
            <a:ext cx="1144252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1571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after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3.88889E-6 7.30805E-7 L -0.00365 -1.02405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-512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Výsledok vyh&amp;lcaron;adávania obrázkov pre dopyt kovovýroba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7" r="24824"/>
          <a:stretch/>
        </p:blipFill>
        <p:spPr bwMode="auto">
          <a:xfrm>
            <a:off x="-87682" y="0"/>
            <a:ext cx="92316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sk-SK" sz="3600" dirty="0" smtClean="0">
                <a:latin typeface="Arial" pitchFamily="34" charset="0"/>
                <a:cs typeface="Arial" pitchFamily="34" charset="0"/>
              </a:rPr>
              <a:t>Strategické stroje (</a:t>
            </a:r>
            <a:r>
              <a:rPr lang="sk-SK" sz="3600" dirty="0" err="1" smtClean="0">
                <a:latin typeface="Arial" pitchFamily="34" charset="0"/>
                <a:cs typeface="Arial" pitchFamily="34" charset="0"/>
              </a:rPr>
              <a:t>Strategic</a:t>
            </a:r>
            <a:r>
              <a:rPr lang="sk-SK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3600" dirty="0" err="1" smtClean="0">
                <a:latin typeface="Arial" pitchFamily="34" charset="0"/>
                <a:cs typeface="Arial" pitchFamily="34" charset="0"/>
              </a:rPr>
              <a:t>machinery</a:t>
            </a:r>
            <a:r>
              <a:rPr lang="sk-SK" sz="3600" dirty="0" smtClean="0">
                <a:latin typeface="Arial" pitchFamily="34" charset="0"/>
                <a:cs typeface="Arial" pitchFamily="34" charset="0"/>
              </a:rPr>
              <a:t>)</a:t>
            </a:r>
            <a:endParaRPr lang="sk-SK" sz="3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765" y="1245520"/>
            <a:ext cx="5193213" cy="5476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http://www.kovovyroba-skuta.sk/wp-content/uploads/2016/08/trulaser_1030_fiber_b_8da9dddb5d6c3f7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528" y="1600261"/>
            <a:ext cx="7404856" cy="3606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Výsledok vyh&amp;lcaron;adávania obrázkov pre dopyt haas vf -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9337" y="897506"/>
            <a:ext cx="6584840" cy="509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Výsledok vyh&amp;lcaron;adávania obrázkov pre dopyt cnc haas vf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5166" y="852751"/>
            <a:ext cx="6093022" cy="5101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www.kovovyroba-skuta.sk/wp-content/uploads/2013/04/20141001_092312-1024x768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96"/>
          <a:stretch/>
        </p:blipFill>
        <p:spPr bwMode="auto">
          <a:xfrm>
            <a:off x="9621633" y="1422382"/>
            <a:ext cx="6411619" cy="4049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864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33"/>
    </mc:Choice>
    <mc:Fallback xmlns="">
      <p:transition spd="slow" advTm="366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2.77778E-6 2.81221E-6 L -0.90885 0.0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451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90885 0.0037 L -2.1217 0.0037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6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0799 -1.40611E-6 L -0.85573 -0.0025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396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85573 -0.00254 L -1.7415 0.000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288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0"/>
                            </p:stCondLst>
                            <p:childTnLst>
                              <p:par>
                                <p:cTn id="17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1.66667E-6 2.81221E-6 L -0.83941 0.003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979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83941 0.0037 L -1.71771 0.0113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924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0"/>
                            </p:stCondLst>
                            <p:childTnLst>
                              <p:par>
                                <p:cTn id="23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2.5E-6 1.00833E-6 L -0.88298 0.0006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49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9000"/>
                            </p:stCondLst>
                            <p:childTnLst>
                              <p:par>
                                <p:cTn id="26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88298 0.00069 L -1.75712 0.0006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7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ýsledok vyh&amp;lcaron;adávania obrázkov pre dopyt kovovýroba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7" r="24824"/>
          <a:stretch/>
        </p:blipFill>
        <p:spPr bwMode="auto">
          <a:xfrm>
            <a:off x="-87682" y="0"/>
            <a:ext cx="92316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sk-SK" sz="3600" dirty="0" smtClean="0">
                <a:latin typeface="Arial" pitchFamily="34" charset="0"/>
                <a:cs typeface="Arial" pitchFamily="34" charset="0"/>
              </a:rPr>
              <a:t>Naše služby (</a:t>
            </a:r>
            <a:r>
              <a:rPr lang="sk-SK" sz="3600" dirty="0" err="1" smtClean="0">
                <a:latin typeface="Arial" pitchFamily="34" charset="0"/>
                <a:cs typeface="Arial" pitchFamily="34" charset="0"/>
              </a:rPr>
              <a:t>Our</a:t>
            </a:r>
            <a:r>
              <a:rPr lang="sk-SK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3600" dirty="0" err="1" smtClean="0">
                <a:latin typeface="Arial" pitchFamily="34" charset="0"/>
                <a:cs typeface="Arial" pitchFamily="34" charset="0"/>
              </a:rPr>
              <a:t>Services</a:t>
            </a:r>
            <a:r>
              <a:rPr lang="sk-SK" sz="3600" dirty="0" smtClean="0">
                <a:latin typeface="Arial" pitchFamily="34" charset="0"/>
                <a:cs typeface="Arial" pitchFamily="34" charset="0"/>
              </a:rPr>
              <a:t>)</a:t>
            </a:r>
            <a:endParaRPr lang="sk-SK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Zámočnícke práce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Locksmith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services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Zváračské práce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Weldinkg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works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 MIG, MAG TIG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Kovoobrábacie práce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Machining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works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Delenie materiálu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Sheet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metal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cutting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and CNC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burning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plasma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, laser)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Ohýbanie plechov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Sheet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metal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bendnig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Ohýbanie profilov (Profile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bending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Galvanické a žiarové zinkovanie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Zinc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plating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zinc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dipping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 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CNC obrábanie (CNC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machining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Realizujeme opravy strojov a zariadení pre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strojársky a drevársky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priemysel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Repairing of machines for engineering and wood – working industry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  <a:endParaRPr lang="sk-SK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sk-SK" sz="2400" dirty="0"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213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63"/>
    </mc:Choice>
    <mc:Fallback xmlns="">
      <p:transition advClick="0" advTm="16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Výsledok vyh&amp;lcaron;adávania obrázkov pre dopyt kovovýroba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7" r="24824"/>
          <a:stretch/>
        </p:blipFill>
        <p:spPr bwMode="auto">
          <a:xfrm>
            <a:off x="-87682" y="0"/>
            <a:ext cx="92316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sk-SK" sz="3600" dirty="0" smtClean="0">
                <a:latin typeface="Arial" pitchFamily="34" charset="0"/>
                <a:cs typeface="Arial" pitchFamily="34" charset="0"/>
              </a:rPr>
              <a:t>Produkty (</a:t>
            </a:r>
            <a:r>
              <a:rPr lang="sk-SK" sz="3600" dirty="0" err="1" smtClean="0">
                <a:latin typeface="Arial" pitchFamily="34" charset="0"/>
                <a:cs typeface="Arial" pitchFamily="34" charset="0"/>
              </a:rPr>
              <a:t>Products</a:t>
            </a:r>
            <a:r>
              <a:rPr lang="sk-SK" sz="3600" dirty="0" smtClean="0">
                <a:latin typeface="Arial" pitchFamily="34" charset="0"/>
                <a:cs typeface="Arial" pitchFamily="34" charset="0"/>
              </a:rPr>
              <a:t>)</a:t>
            </a:r>
            <a:endParaRPr lang="sk-SK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16016"/>
          </a:xfrm>
        </p:spPr>
        <p:txBody>
          <a:bodyPr>
            <a:normAutofit/>
          </a:bodyPr>
          <a:lstStyle/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Oceľové konštrukcie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Steel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constructions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Schody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Stairs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Zábradlie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Hand-Rail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Brány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Gates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Ploty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Fences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Mreže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Grillage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Interiér. a exteriérové prvky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Interior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exterior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features</a:t>
            </a:r>
            <a:r>
              <a:rPr lang="sk-SK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steel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stainless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steel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Rôzne prípravky (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Jigs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)</a:t>
            </a:r>
            <a:endParaRPr lang="sk-SK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http://www.kovovyroba-skuta.sk/wp-content/uploads/2016/01/IMG_20150703_062851-768x10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708" y="149733"/>
            <a:ext cx="4918899" cy="6558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kovovyroba-skuta.sk/wp-content/uploads/2016/01/Trapp-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57" y="890586"/>
            <a:ext cx="762000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kovovyroba-skuta.sk/wp-content/uploads/2016/01/Rekkverk-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159" y="890586"/>
            <a:ext cx="7620000" cy="507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kovovyroba-skuta.sk/wp-content/uploads/2013/08/2013-08-13%2020.04.19-1024x768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17"/>
          <a:stretch/>
        </p:blipFill>
        <p:spPr bwMode="auto">
          <a:xfrm>
            <a:off x="434122" y="1421414"/>
            <a:ext cx="8188074" cy="401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kovovyroba-skuta.sk/wp-content/uploads/2013/08/20140529_141522-1024x768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36" y="233609"/>
            <a:ext cx="8521041" cy="639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www.kovovyroba-skuta.sk/wp-content/uploads/2015/10/IMG_20150930_071939-1024x768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83"/>
          <a:stretch/>
        </p:blipFill>
        <p:spPr bwMode="auto">
          <a:xfrm>
            <a:off x="245850" y="654139"/>
            <a:ext cx="8564618" cy="5313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975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30"/>
    </mc:Choice>
    <mc:Fallback xmlns="">
      <p:transition spd="slow" advTm="67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000"/>
                            </p:stCondLst>
                            <p:childTnLst>
                              <p:par>
                                <p:cTn id="6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2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300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4000"/>
                            </p:stCondLst>
                            <p:childTnLst>
                              <p:par>
                                <p:cTn id="8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800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0"/>
                            </p:stCondLst>
                            <p:childTnLst>
                              <p:par>
                                <p:cTn id="97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ýsledok vyh&amp;lcaron;adávania obrázkov pre dopyt kovovýroba"/>
          <p:cNvPicPr>
            <a:picLocks noChangeAspect="1" noChangeArrowheads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7" r="24824"/>
          <a:stretch/>
        </p:blipFill>
        <p:spPr bwMode="auto">
          <a:xfrm>
            <a:off x="-87682" y="0"/>
            <a:ext cx="92316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sk-SK" sz="3600" dirty="0" smtClean="0">
                <a:latin typeface="Arial" pitchFamily="34" charset="0"/>
                <a:cs typeface="Arial" pitchFamily="34" charset="0"/>
              </a:rPr>
              <a:t>Referencie (</a:t>
            </a:r>
            <a:r>
              <a:rPr lang="sk-SK" sz="3600" dirty="0" err="1" smtClean="0">
                <a:latin typeface="Arial" pitchFamily="34" charset="0"/>
                <a:cs typeface="Arial" pitchFamily="34" charset="0"/>
              </a:rPr>
              <a:t>References</a:t>
            </a:r>
            <a:r>
              <a:rPr lang="sk-SK" sz="3600" dirty="0" smtClean="0">
                <a:latin typeface="Arial" pitchFamily="34" charset="0"/>
                <a:cs typeface="Arial" pitchFamily="34" charset="0"/>
              </a:rPr>
              <a:t>)</a:t>
            </a:r>
            <a:endParaRPr lang="sk-SK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Hoval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s.r.o.</a:t>
            </a:r>
          </a:p>
          <a:p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Miba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Sinter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Slovakia s.r.o.</a:t>
            </a:r>
          </a:p>
          <a:p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Mobis</a:t>
            </a:r>
            <a:endParaRPr lang="sk-SK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Kia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Motors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Slovakia</a:t>
            </a: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Volkswagen</a:t>
            </a:r>
          </a:p>
          <a:p>
            <a:endParaRPr lang="sk-SK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44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8"/>
    </mc:Choice>
    <mc:Fallback xmlns="">
      <p:transition spd="slow" advTm="14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25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Výsledok vyh&amp;lcaron;adávania obrázkov pre dopyt kovovýroba"/>
          <p:cNvPicPr>
            <a:picLocks noChangeAspect="1" noChangeArrowheads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7" r="24824"/>
          <a:stretch/>
        </p:blipFill>
        <p:spPr bwMode="auto">
          <a:xfrm>
            <a:off x="-87682" y="0"/>
            <a:ext cx="92316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sk-SK" dirty="0" smtClean="0">
                <a:latin typeface="Arial" panose="020B0604020202020204" pitchFamily="34" charset="0"/>
                <a:cs typeface="Arial" panose="020B0604020202020204" pitchFamily="34" charset="0"/>
              </a:rPr>
              <a:t>Daniel Škuta</a:t>
            </a:r>
          </a:p>
          <a:p>
            <a:pPr marL="0" indent="0">
              <a:buNone/>
            </a:pPr>
            <a:r>
              <a:rPr lang="sk-SK" dirty="0" smtClean="0">
                <a:latin typeface="Arial" panose="020B0604020202020204" pitchFamily="34" charset="0"/>
                <a:cs typeface="Arial" panose="020B0604020202020204" pitchFamily="34" charset="0"/>
              </a:rPr>
              <a:t>Zámočníctvo </a:t>
            </a:r>
            <a:r>
              <a:rPr lang="sk-SK" dirty="0">
                <a:latin typeface="Arial" panose="020B0604020202020204" pitchFamily="34" charset="0"/>
                <a:cs typeface="Arial" panose="020B0604020202020204" pitchFamily="34" charset="0"/>
              </a:rPr>
              <a:t>Kovovýroba</a:t>
            </a:r>
          </a:p>
          <a:p>
            <a:pPr marL="0" indent="0">
              <a:buNone/>
            </a:pPr>
            <a:r>
              <a:rPr lang="sk-SK" dirty="0">
                <a:latin typeface="Arial" panose="020B0604020202020204" pitchFamily="34" charset="0"/>
                <a:cs typeface="Arial" panose="020B0604020202020204" pitchFamily="34" charset="0"/>
              </a:rPr>
              <a:t>Žaškov 45</a:t>
            </a:r>
          </a:p>
          <a:p>
            <a:pPr marL="0" indent="0">
              <a:buNone/>
            </a:pPr>
            <a:r>
              <a:rPr lang="sk-SK" dirty="0">
                <a:latin typeface="Arial" panose="020B0604020202020204" pitchFamily="34" charset="0"/>
                <a:cs typeface="Arial" panose="020B0604020202020204" pitchFamily="34" charset="0"/>
              </a:rPr>
              <a:t>02721  Žaškov</a:t>
            </a:r>
          </a:p>
          <a:p>
            <a:pPr marL="0" indent="0">
              <a:buNone/>
            </a:pPr>
            <a:r>
              <a:rPr lang="sk-SK" b="1" dirty="0">
                <a:latin typeface="Arial" panose="020B0604020202020204" pitchFamily="34" charset="0"/>
                <a:cs typeface="Arial" panose="020B0604020202020204" pitchFamily="34" charset="0"/>
              </a:rPr>
              <a:t>Prevádzka: </a:t>
            </a:r>
            <a:r>
              <a:rPr lang="sk-SK" dirty="0">
                <a:latin typeface="Arial" panose="020B0604020202020204" pitchFamily="34" charset="0"/>
                <a:cs typeface="Arial" panose="020B0604020202020204" pitchFamily="34" charset="0"/>
              </a:rPr>
              <a:t>Párnica 368</a:t>
            </a:r>
          </a:p>
          <a:p>
            <a:pPr marL="0" indent="0">
              <a:buNone/>
            </a:pPr>
            <a:r>
              <a:rPr lang="sk-SK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0" indent="0">
              <a:buNone/>
            </a:pPr>
            <a:r>
              <a:rPr lang="sk-SK" b="1" dirty="0">
                <a:latin typeface="Arial" panose="020B0604020202020204" pitchFamily="34" charset="0"/>
                <a:cs typeface="Arial" panose="020B0604020202020204" pitchFamily="34" charset="0"/>
              </a:rPr>
              <a:t>IČO: </a:t>
            </a:r>
            <a:r>
              <a:rPr lang="sk-SK" dirty="0">
                <a:latin typeface="Arial" panose="020B0604020202020204" pitchFamily="34" charset="0"/>
                <a:cs typeface="Arial" panose="020B0604020202020204" pitchFamily="34" charset="0"/>
              </a:rPr>
              <a:t>37361368  </a:t>
            </a:r>
            <a:r>
              <a:rPr lang="sk-SK" b="1" dirty="0">
                <a:latin typeface="Arial" panose="020B0604020202020204" pitchFamily="34" charset="0"/>
                <a:cs typeface="Arial" panose="020B0604020202020204" pitchFamily="34" charset="0"/>
              </a:rPr>
              <a:t>IČ DPH: </a:t>
            </a:r>
            <a:r>
              <a:rPr lang="sk-SK" dirty="0">
                <a:latin typeface="Arial" panose="020B0604020202020204" pitchFamily="34" charset="0"/>
                <a:cs typeface="Arial" panose="020B0604020202020204" pitchFamily="34" charset="0"/>
              </a:rPr>
              <a:t>SK1032911550</a:t>
            </a:r>
          </a:p>
          <a:p>
            <a:pPr marL="0" indent="0">
              <a:buNone/>
            </a:pPr>
            <a:r>
              <a:rPr lang="sk-SK" b="1" dirty="0">
                <a:latin typeface="Arial" panose="020B0604020202020204" pitchFamily="34" charset="0"/>
                <a:cs typeface="Arial" panose="020B0604020202020204" pitchFamily="34" charset="0"/>
              </a:rPr>
              <a:t>Tel.: </a:t>
            </a:r>
            <a:r>
              <a:rPr lang="sk-SK" dirty="0">
                <a:latin typeface="Arial" panose="020B0604020202020204" pitchFamily="34" charset="0"/>
                <a:cs typeface="Arial" panose="020B0604020202020204" pitchFamily="34" charset="0"/>
              </a:rPr>
              <a:t>0905149072</a:t>
            </a:r>
          </a:p>
          <a:p>
            <a:pPr marL="0" indent="0">
              <a:buNone/>
            </a:pPr>
            <a:r>
              <a:rPr lang="sk-SK" b="1" dirty="0">
                <a:latin typeface="Arial" panose="020B0604020202020204" pitchFamily="34" charset="0"/>
                <a:cs typeface="Arial" panose="020B0604020202020204" pitchFamily="34" charset="0"/>
              </a:rPr>
              <a:t>E-mail: </a:t>
            </a:r>
            <a:r>
              <a:rPr lang="sk-SK" u="sng" dirty="0" err="1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skutakovo@dkubin.sk</a:t>
            </a:r>
            <a:endParaRPr lang="sk-SK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sk-SK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sk-SK" sz="3600" dirty="0" smtClean="0">
                <a:latin typeface="Arial" pitchFamily="34" charset="0"/>
                <a:cs typeface="Arial" pitchFamily="34" charset="0"/>
              </a:rPr>
              <a:t>Kontaktné údaje</a:t>
            </a:r>
            <a:endParaRPr lang="sk-SK" sz="3600" dirty="0"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600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7"/>
    </mc:Choice>
    <mc:Fallback xmlns="">
      <p:transition spd="slow" advTm="77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3" dur="45">
                                          <p:stCondLst>
                                            <p:cond delay="11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4" dur="291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45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6" dur="291" decel="50000">
                                          <p:stCondLst>
                                            <p:cond delay="234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45">
                                          <p:stCondLst>
                                            <p:cond delay="287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8" dur="291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45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0" dur="291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9" dur="45">
                                          <p:stCondLst>
                                            <p:cond delay="11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0" dur="291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45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2" dur="291" decel="50000">
                                          <p:stCondLst>
                                            <p:cond delay="234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45">
                                          <p:stCondLst>
                                            <p:cond delay="287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4" dur="291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45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6" dur="291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5" dur="45">
                                          <p:stCondLst>
                                            <p:cond delay="11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6" dur="291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45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8" dur="291" decel="50000">
                                          <p:stCondLst>
                                            <p:cond delay="234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45">
                                          <p:stCondLst>
                                            <p:cond delay="287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0" dur="291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45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2" dur="291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Výsledok vyh&amp;lcaron;adávania obrázkov pre dopyt kovovýrob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7" r="24824"/>
          <a:stretch/>
        </p:blipFill>
        <p:spPr bwMode="auto">
          <a:xfrm>
            <a:off x="-87682" y="0"/>
            <a:ext cx="92316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sk-SK" dirty="0" smtClean="0"/>
          </a:p>
          <a:p>
            <a:pPr marL="0" indent="0">
              <a:buNone/>
            </a:pPr>
            <a:endParaRPr lang="sk-SK" dirty="0"/>
          </a:p>
          <a:p>
            <a:pPr marL="0" indent="0">
              <a:buNone/>
            </a:pPr>
            <a:endParaRPr lang="sk-SK" dirty="0" smtClean="0"/>
          </a:p>
          <a:p>
            <a:pPr marL="0" indent="0">
              <a:buNone/>
            </a:pPr>
            <a:r>
              <a:rPr lang="sk-SK" dirty="0">
                <a:solidFill>
                  <a:schemeClr val="bg1"/>
                </a:solidFill>
              </a:rPr>
              <a:t> </a:t>
            </a:r>
            <a:r>
              <a:rPr lang="sk-SK" dirty="0" smtClean="0">
                <a:solidFill>
                  <a:schemeClr val="bg1"/>
                </a:solidFill>
              </a:rPr>
              <a:t>           </a:t>
            </a:r>
            <a:r>
              <a:rPr lang="sk-SK" sz="3600" dirty="0" smtClean="0">
                <a:solidFill>
                  <a:schemeClr val="bg1"/>
                </a:solidFill>
              </a:rPr>
              <a:t>Web</a:t>
            </a:r>
            <a:r>
              <a:rPr lang="sk-SK" sz="3600" dirty="0">
                <a:solidFill>
                  <a:schemeClr val="bg1"/>
                </a:solidFill>
              </a:rPr>
              <a:t>: </a:t>
            </a:r>
            <a:r>
              <a:rPr lang="sk-SK" sz="3600" u="sng" dirty="0" err="1" smtClean="0">
                <a:solidFill>
                  <a:schemeClr val="bg1"/>
                </a:solidFill>
              </a:rPr>
              <a:t>www.kovovyroba-skuta.sk</a:t>
            </a:r>
            <a:endParaRPr lang="sk-SK" sz="3600" dirty="0">
              <a:solidFill>
                <a:schemeClr val="bg1"/>
              </a:solidFill>
            </a:endParaRPr>
          </a:p>
          <a:p>
            <a:endParaRPr lang="sk-SK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67544" y="266078"/>
            <a:ext cx="8229600" cy="114300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Viac</a:t>
            </a:r>
            <a:r>
              <a:rPr lang="sk-SK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INFO</a:t>
            </a:r>
            <a:endParaRPr lang="sk-SK" sz="3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7953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1"/>
    </mc:Choice>
    <mc:Fallback xmlns="">
      <p:transition spd="slow" advTm="4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5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Výsledok vyh&amp;lcaron;adávania obrázkov pre dopyt kovovýrob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7" r="24824"/>
          <a:stretch/>
        </p:blipFill>
        <p:spPr bwMode="auto">
          <a:xfrm>
            <a:off x="-87682" y="0"/>
            <a:ext cx="923168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sk-SK" dirty="0" smtClean="0"/>
          </a:p>
          <a:p>
            <a:pPr marL="0" indent="0">
              <a:buNone/>
            </a:pPr>
            <a:endParaRPr lang="sk-SK" dirty="0"/>
          </a:p>
          <a:p>
            <a:pPr marL="0" indent="0">
              <a:buNone/>
            </a:pPr>
            <a:endParaRPr lang="sk-SK" dirty="0" smtClean="0"/>
          </a:p>
          <a:p>
            <a:pPr marL="0" indent="0">
              <a:buNone/>
            </a:pPr>
            <a:r>
              <a:rPr lang="sk-SK" dirty="0">
                <a:solidFill>
                  <a:schemeClr val="bg1"/>
                </a:solidFill>
              </a:rPr>
              <a:t> </a:t>
            </a:r>
            <a:r>
              <a:rPr lang="sk-SK" dirty="0" smtClean="0">
                <a:solidFill>
                  <a:schemeClr val="bg1"/>
                </a:solidFill>
              </a:rPr>
              <a:t>           </a:t>
            </a:r>
            <a:endParaRPr lang="sk-SK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16574" y="2857500"/>
            <a:ext cx="8229600" cy="114300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sz="3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Ďakujem za pozornosť.</a:t>
            </a:r>
            <a:endParaRPr lang="sk-SK" sz="3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9113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71"/>
    </mc:Choice>
    <mc:Fallback xmlns="">
      <p:transition spd="slow" advTm="4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2|1.7|1.5|1.4|1.3|1.2|1.6|1.2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|1.1|1.2|1.2|1.2|1.2|1.2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3|2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9"/>
</p:tagLst>
</file>

<file path=ppt/theme/theme1.xml><?xml version="1.0" encoding="utf-8"?>
<a:theme xmlns:a="http://schemas.openxmlformats.org/drawingml/2006/main" name="Zámočníctvo Kovovýroba - Daniel Škut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Zámočníctvo Kovovýroba - Daniel Škuta</Template>
  <TotalTime>136</TotalTime>
  <Words>283</Words>
  <Application>Microsoft Office PowerPoint</Application>
  <PresentationFormat>Prezentácia na obrazovke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9</vt:i4>
      </vt:variant>
    </vt:vector>
  </HeadingPairs>
  <TitlesOfParts>
    <vt:vector size="10" baseType="lpstr">
      <vt:lpstr>Zámočníctvo Kovovýroba - Daniel Škuta</vt:lpstr>
      <vt:lpstr>Zámočníctvo - kovovýroba Daniel Škuta</vt:lpstr>
      <vt:lpstr>Profil firmy(Company profile)</vt:lpstr>
      <vt:lpstr>Strategické stroje (Strategic machinery)</vt:lpstr>
      <vt:lpstr>Naše služby (Our Services)</vt:lpstr>
      <vt:lpstr>Produkty (Products)</vt:lpstr>
      <vt:lpstr>Referencie (References)</vt:lpstr>
      <vt:lpstr>Kontaktné údaje</vt:lpstr>
      <vt:lpstr>Prezentácia programu PowerPoint</vt:lpstr>
      <vt:lpstr>Prezentácia programu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Zámočníctvo - kovovýroba Daniel Škuta</dc:title>
  <dc:creator>work</dc:creator>
  <cp:lastModifiedBy>work</cp:lastModifiedBy>
  <cp:revision>3</cp:revision>
  <dcterms:created xsi:type="dcterms:W3CDTF">2016-08-31T06:41:53Z</dcterms:created>
  <dcterms:modified xsi:type="dcterms:W3CDTF">2016-08-31T08:58:22Z</dcterms:modified>
</cp:coreProperties>
</file>