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7" r:id="rId5"/>
    <p:sldId id="258" r:id="rId6"/>
    <p:sldId id="260" r:id="rId7"/>
    <p:sldId id="261" r:id="rId8"/>
    <p:sldId id="265" r:id="rId9"/>
    <p:sldId id="266" r:id="rId1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9055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2863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8768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46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089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17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980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261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327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386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6599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E9152-69A6-46CC-A181-FD4F3BF11119}" type="datetimeFigureOut">
              <a:rPr lang="cs-CZ" smtClean="0"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E41C2-BE0B-4D2B-8E4B-E15CE12C0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73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rime.eu/" TargetMode="External"/><Relationship Id="rId2" Type="http://schemas.openxmlformats.org/officeDocument/2006/relationships/hyperlink" Target="http://www.dike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roman.basta@dike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36912"/>
            <a:ext cx="7772400" cy="1470025"/>
          </a:xfrm>
        </p:spPr>
        <p:txBody>
          <a:bodyPr/>
          <a:lstStyle/>
          <a:p>
            <a:r>
              <a:rPr lang="cs-CZ" b="1" dirty="0" smtClean="0"/>
              <a:t>VIZUALIZACE PROCESU</a:t>
            </a:r>
            <a:br>
              <a:rPr lang="cs-CZ" b="1" dirty="0" smtClean="0"/>
            </a:br>
            <a:r>
              <a:rPr lang="cs-CZ" sz="2000" b="1" dirty="0" smtClean="0"/>
              <a:t>MĚŘENÍ PRÁCE</a:t>
            </a:r>
            <a:endParaRPr lang="cs-CZ" sz="2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797152"/>
            <a:ext cx="6872808" cy="122413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Měř měřitelné a co měřitelné není, měřitelným učiň.</a:t>
            </a:r>
            <a:br>
              <a:rPr lang="cs-CZ" sz="2400" dirty="0" smtClean="0"/>
            </a:br>
            <a:r>
              <a:rPr lang="cs-CZ" sz="2400" dirty="0" smtClean="0"/>
              <a:t>Galileo Galilei</a:t>
            </a:r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66064"/>
            <a:ext cx="2232248" cy="206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80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 přesnější tachograf nebo kniha jízd?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/>
              <a:t>-   Měříte</a:t>
            </a:r>
            <a:r>
              <a:rPr lang="cs-CZ" dirty="0"/>
              <a:t>, nebo jen evidujete? </a:t>
            </a:r>
          </a:p>
          <a:p>
            <a:pPr marL="0" indent="0">
              <a:buNone/>
            </a:pPr>
            <a:r>
              <a:rPr lang="cs-CZ" dirty="0" smtClean="0"/>
              <a:t>-   Máte </a:t>
            </a:r>
            <a:r>
              <a:rPr lang="cs-CZ" dirty="0"/>
              <a:t>aktuální data, nebo </a:t>
            </a:r>
            <a:r>
              <a:rPr lang="cs-CZ" dirty="0" smtClean="0"/>
              <a:t>data stará 24 </a:t>
            </a:r>
            <a:r>
              <a:rPr lang="cs-CZ" dirty="0"/>
              <a:t>až 72 hodin? </a:t>
            </a:r>
          </a:p>
          <a:p>
            <a:pPr>
              <a:buFontTx/>
              <a:buChar char="-"/>
            </a:pPr>
            <a:r>
              <a:rPr lang="cs-CZ" dirty="0" smtClean="0"/>
              <a:t>Jak </a:t>
            </a:r>
            <a:r>
              <a:rPr lang="cs-CZ" dirty="0"/>
              <a:t>moc můžete věřit tomu, že váš přehled odpovídá </a:t>
            </a:r>
            <a:r>
              <a:rPr lang="cs-CZ" dirty="0" smtClean="0"/>
              <a:t> právě </a:t>
            </a:r>
            <a:r>
              <a:rPr lang="cs-CZ" dirty="0"/>
              <a:t>teď probíhající realitě? 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Jak </a:t>
            </a:r>
            <a:r>
              <a:rPr lang="cs-CZ" dirty="0"/>
              <a:t>moc je vaše </a:t>
            </a:r>
            <a:r>
              <a:rPr lang="cs-CZ" dirty="0" smtClean="0"/>
              <a:t>měření ovlivněno </a:t>
            </a:r>
            <a:r>
              <a:rPr lang="cs-CZ" dirty="0"/>
              <a:t>lidským faktorem?</a:t>
            </a:r>
          </a:p>
          <a:p>
            <a:pPr marL="0" indent="0">
              <a:buNone/>
            </a:pPr>
            <a:r>
              <a:rPr lang="cs-CZ" dirty="0" smtClean="0"/>
              <a:t>-   Jak </a:t>
            </a:r>
            <a:r>
              <a:rPr lang="cs-CZ" dirty="0"/>
              <a:t>moc vám </a:t>
            </a:r>
            <a:r>
              <a:rPr lang="cs-CZ" dirty="0" smtClean="0"/>
              <a:t>vaše data pomáhají v </a:t>
            </a:r>
            <a:r>
              <a:rPr lang="cs-CZ" dirty="0"/>
              <a:t>plánování </a:t>
            </a:r>
            <a:r>
              <a:rPr lang="cs-CZ" dirty="0" smtClean="0"/>
              <a:t>výroby?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  Když máte údaje staré </a:t>
            </a:r>
            <a:r>
              <a:rPr lang="cs-CZ" dirty="0"/>
              <a:t>několik h</a:t>
            </a:r>
            <a:r>
              <a:rPr lang="cs-CZ" dirty="0" smtClean="0"/>
              <a:t>odin </a:t>
            </a:r>
            <a:r>
              <a:rPr lang="cs-CZ" dirty="0"/>
              <a:t>až </a:t>
            </a:r>
            <a:r>
              <a:rPr lang="cs-CZ" dirty="0" smtClean="0"/>
              <a:t>dnů, můžete</a:t>
            </a:r>
            <a:br>
              <a:rPr lang="cs-CZ" dirty="0" smtClean="0"/>
            </a:br>
            <a:r>
              <a:rPr lang="cs-CZ" dirty="0" smtClean="0"/>
              <a:t>ještě mluvit o měření?</a:t>
            </a:r>
          </a:p>
          <a:p>
            <a:pPr>
              <a:buFontTx/>
              <a:buChar char="-"/>
            </a:pPr>
            <a:r>
              <a:rPr lang="cs-CZ" dirty="0" smtClean="0"/>
              <a:t>Můžete </a:t>
            </a:r>
            <a:r>
              <a:rPr lang="cs-CZ" dirty="0" smtClean="0"/>
              <a:t>něco z</a:t>
            </a:r>
            <a:r>
              <a:rPr lang="cs-CZ" dirty="0" smtClean="0"/>
              <a:t>lepšit, pokud to nemůžete změřit</a:t>
            </a:r>
            <a:r>
              <a:rPr lang="cs-CZ" dirty="0"/>
              <a:t>?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8494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 reálném čase ON LINE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3"/>
          <a:stretch/>
        </p:blipFill>
        <p:spPr>
          <a:xfrm>
            <a:off x="1547664" y="1916832"/>
            <a:ext cx="6094019" cy="4237453"/>
          </a:xfrm>
        </p:spPr>
      </p:pic>
    </p:spTree>
    <p:extLst>
      <p:ext uri="{BB962C8B-B14F-4D97-AF65-F5344CB8AC3E}">
        <p14:creationId xmlns:p14="http://schemas.microsoft.com/office/powerpoint/2010/main" val="3566217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stane se tohle…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676" y="2305782"/>
            <a:ext cx="6296648" cy="3114799"/>
          </a:xfrm>
        </p:spPr>
      </p:pic>
    </p:spTree>
    <p:extLst>
      <p:ext uri="{BB962C8B-B14F-4D97-AF65-F5344CB8AC3E}">
        <p14:creationId xmlns:p14="http://schemas.microsoft.com/office/powerpoint/2010/main" val="3338092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Jednoduché schéma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156" y="1665755"/>
            <a:ext cx="6107687" cy="4394853"/>
          </a:xfrm>
        </p:spPr>
      </p:pic>
    </p:spTree>
    <p:extLst>
      <p:ext uri="{BB962C8B-B14F-4D97-AF65-F5344CB8AC3E}">
        <p14:creationId xmlns:p14="http://schemas.microsoft.com/office/powerpoint/2010/main" val="327548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Vhodný pro </a:t>
            </a:r>
            <a:r>
              <a:rPr lang="cs-CZ" dirty="0" smtClean="0"/>
              <a:t>každou výrobu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</a:t>
            </a:r>
            <a:r>
              <a:rPr lang="cs-CZ" dirty="0" smtClean="0"/>
              <a:t>nové (elektronicky řízené) stroje. 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sz="2000" dirty="0" smtClean="0"/>
              <a:t>Nevstupujeme ani do záruky, ani do řídícího </a:t>
            </a:r>
            <a:r>
              <a:rPr lang="cs-CZ" sz="2000" dirty="0" smtClean="0"/>
              <a:t>software </a:t>
            </a:r>
            <a:r>
              <a:rPr lang="cs-CZ" sz="2000" dirty="0" smtClean="0"/>
              <a:t>stroje.</a:t>
            </a:r>
          </a:p>
          <a:p>
            <a:r>
              <a:rPr lang="cs-CZ" dirty="0" smtClean="0"/>
              <a:t>Na starší (mechanické) stroje </a:t>
            </a:r>
          </a:p>
          <a:p>
            <a:r>
              <a:rPr lang="cs-CZ" dirty="0" smtClean="0"/>
              <a:t>Nevyžaduje software nebo servery </a:t>
            </a:r>
          </a:p>
          <a:p>
            <a:r>
              <a:rPr lang="cs-CZ" dirty="0" smtClean="0"/>
              <a:t>Nepotřebuje IT specialisty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8643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Výhody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•  Snadná vizualizace výsledků ve výrobě </a:t>
            </a:r>
          </a:p>
          <a:p>
            <a:pPr marL="0" indent="0">
              <a:buNone/>
            </a:pPr>
            <a:r>
              <a:rPr lang="cs-CZ" dirty="0" smtClean="0"/>
              <a:t>•  Reporty na jedno kliknutí </a:t>
            </a:r>
          </a:p>
          <a:p>
            <a:pPr marL="0" indent="0">
              <a:buNone/>
            </a:pPr>
            <a:r>
              <a:rPr lang="cs-CZ" dirty="0" smtClean="0"/>
              <a:t>•  Dostupné z počítače, tabletu, telefonu, TV </a:t>
            </a:r>
          </a:p>
          <a:p>
            <a:pPr marL="0" indent="0">
              <a:buNone/>
            </a:pPr>
            <a:r>
              <a:rPr lang="cs-CZ" dirty="0" smtClean="0"/>
              <a:t>•  Stále aktuální a bezobslužné</a:t>
            </a:r>
          </a:p>
          <a:p>
            <a:pPr marL="0" indent="0">
              <a:buNone/>
            </a:pPr>
            <a:r>
              <a:rPr lang="cs-CZ" dirty="0" smtClean="0"/>
              <a:t>•  Finanční nenáročnost </a:t>
            </a:r>
          </a:p>
          <a:p>
            <a:pPr marL="0" indent="0">
              <a:buNone/>
            </a:pPr>
            <a:r>
              <a:rPr lang="cs-CZ" dirty="0" smtClean="0"/>
              <a:t>•  Zapojení mistrů i dělníků </a:t>
            </a:r>
          </a:p>
          <a:p>
            <a:pPr marL="0" indent="0">
              <a:buNone/>
            </a:pPr>
            <a:r>
              <a:rPr lang="cs-CZ" dirty="0" smtClean="0"/>
              <a:t>•  Zasazení do firemní kultury a hodnot koučováním</a:t>
            </a:r>
          </a:p>
          <a:p>
            <a:pPr marL="0" indent="0">
              <a:buNone/>
            </a:pPr>
            <a:r>
              <a:rPr lang="cs-CZ" dirty="0"/>
              <a:t>•  </a:t>
            </a:r>
            <a:r>
              <a:rPr lang="cs-CZ" dirty="0" smtClean="0"/>
              <a:t>Bez </a:t>
            </a:r>
            <a:r>
              <a:rPr lang="cs-CZ" dirty="0" smtClean="0"/>
              <a:t>závazku, možno vyzkoušet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8404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to pro Vás téma?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</a:t>
            </a:r>
            <a:r>
              <a:rPr lang="cs-CZ" dirty="0" smtClean="0"/>
              <a:t>e výrobě, logistice, údržbě a kvalitě vzniká</a:t>
            </a:r>
            <a:endParaRPr lang="cs-CZ" dirty="0" smtClean="0"/>
          </a:p>
          <a:p>
            <a:pPr marL="0" indent="0">
              <a:buNone/>
            </a:pPr>
            <a:r>
              <a:rPr lang="cs-CZ" sz="11500" dirty="0" smtClean="0"/>
              <a:t>20%</a:t>
            </a:r>
            <a:r>
              <a:rPr lang="cs-CZ" dirty="0" smtClean="0"/>
              <a:t>  ztrát.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0264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Kontakt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DIKÉ – management zdrojů, s.r.o.</a:t>
            </a:r>
            <a:br>
              <a:rPr lang="cs-CZ" dirty="0" smtClean="0"/>
            </a:br>
            <a:r>
              <a:rPr lang="cs-CZ" dirty="0" smtClean="0"/>
              <a:t>Jablonského 634</a:t>
            </a:r>
            <a:br>
              <a:rPr lang="cs-CZ" dirty="0" smtClean="0"/>
            </a:br>
            <a:r>
              <a:rPr lang="cs-CZ" dirty="0" smtClean="0"/>
              <a:t>280 02 Kolín 5</a:t>
            </a:r>
          </a:p>
          <a:p>
            <a:pPr marL="0" indent="0">
              <a:buNone/>
            </a:pPr>
            <a:r>
              <a:rPr lang="cs-CZ" dirty="0" smtClean="0"/>
              <a:t>URL: </a:t>
            </a:r>
            <a:r>
              <a:rPr lang="cs-CZ" dirty="0" smtClean="0">
                <a:hlinkClick r:id="rId2"/>
              </a:rPr>
              <a:t>www.dike.cz</a:t>
            </a:r>
            <a:r>
              <a:rPr lang="cs-CZ" dirty="0" smtClean="0"/>
              <a:t>, </a:t>
            </a:r>
            <a:r>
              <a:rPr lang="cs-CZ" dirty="0" smtClean="0">
                <a:hlinkClick r:id="rId3"/>
              </a:rPr>
              <a:t>www.merime.eu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Mgr. Roman Bašta</a:t>
            </a:r>
          </a:p>
          <a:p>
            <a:pPr marL="0" indent="0">
              <a:buNone/>
            </a:pPr>
            <a:r>
              <a:rPr lang="cs-CZ" dirty="0" smtClean="0"/>
              <a:t>GSM: +420 777 806 430</a:t>
            </a:r>
          </a:p>
          <a:p>
            <a:pPr marL="0" indent="0">
              <a:buNone/>
            </a:pPr>
            <a:r>
              <a:rPr lang="cs-CZ" dirty="0" smtClean="0"/>
              <a:t>E-mail: </a:t>
            </a:r>
            <a:r>
              <a:rPr lang="cs-CZ" dirty="0" smtClean="0">
                <a:hlinkClick r:id="rId4"/>
              </a:rPr>
              <a:t>roman.basta@dike.cz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537371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211</Words>
  <Application>Microsoft Office PowerPoint</Application>
  <PresentationFormat>Předvádění na obrazovce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VIZUALIZACE PROCESU MĚŘENÍ PRÁCE</vt:lpstr>
      <vt:lpstr>Je přesnější tachograf nebo kniha jízd?</vt:lpstr>
      <vt:lpstr>V reálném čase ON LINE</vt:lpstr>
      <vt:lpstr>A stane se tohle…</vt:lpstr>
      <vt:lpstr>Jednoduché schéma</vt:lpstr>
      <vt:lpstr>Vhodný pro každou výrobu</vt:lpstr>
      <vt:lpstr>Výhody řešení</vt:lpstr>
      <vt:lpstr>Je to pro Vás téma?</vt:lpstr>
      <vt:lpstr>Kontakt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PRÁCE</dc:title>
  <dc:creator>Dike</dc:creator>
  <cp:lastModifiedBy>Dike</cp:lastModifiedBy>
  <cp:revision>38</cp:revision>
  <cp:lastPrinted>2015-03-10T14:35:51Z</cp:lastPrinted>
  <dcterms:created xsi:type="dcterms:W3CDTF">2014-11-04T12:48:53Z</dcterms:created>
  <dcterms:modified xsi:type="dcterms:W3CDTF">2015-03-10T16:12:20Z</dcterms:modified>
</cp:coreProperties>
</file>